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4" r:id="rId10"/>
    <p:sldId id="265" r:id="rId11"/>
    <p:sldId id="271" r:id="rId12"/>
    <p:sldId id="266" r:id="rId13"/>
    <p:sldId id="272" r:id="rId14"/>
    <p:sldId id="273" r:id="rId15"/>
    <p:sldId id="268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Extra Bold" panose="020B0906030804020204" pitchFamily="34" charset="0"/>
      <p:regular r:id="rId21"/>
      <p:bold r:id="rId22"/>
    </p:embeddedFont>
    <p:embeddedFont>
      <p:font typeface="Poppins" pitchFamily="2" charset="77"/>
      <p:regular r:id="rId23"/>
      <p:bold r:id="rId24"/>
      <p:italic r:id="rId25"/>
      <p:boldItalic r:id="rId26"/>
    </p:embeddedFont>
    <p:embeddedFont>
      <p:font typeface="Poppins Bold" pitchFamily="2" charset="77"/>
      <p:regular r:id="rId27"/>
      <p:bold r:id="rId28"/>
    </p:embeddedFont>
    <p:embeddedFont>
      <p:font typeface="Prompt" pitchFamily="2" charset="-34"/>
      <p:regular r:id="rId29"/>
      <p:bold r:id="rId30"/>
      <p:italic r:id="rId31"/>
      <p:boldItalic r:id="rId32"/>
    </p:embeddedFont>
    <p:embeddedFont>
      <p:font typeface="Prompt Bold" pitchFamily="2" charset="-34"/>
      <p:regular r:id="rId33"/>
      <p:bold r:id="rId34"/>
    </p:embeddedFont>
    <p:embeddedFont>
      <p:font typeface="TH SarabunPSK" panose="020B0500040200020003" pitchFamily="34" charset="-34"/>
      <p:regular r:id="rId35"/>
      <p:bold r:id="rId36"/>
      <p:italic r:id="rId37"/>
      <p:bold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E63"/>
    <a:srgbClr val="01A9F5"/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4648" autoAdjust="0"/>
  </p:normalViewPr>
  <p:slideViewPr>
    <p:cSldViewPr>
      <p:cViewPr>
        <p:scale>
          <a:sx n="72" d="100"/>
          <a:sy n="72" d="100"/>
        </p:scale>
        <p:origin x="-488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commentAuthors" Target="commentAuthor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4FF5C-7F77-A30B-AEF0-66D43FA1F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5867400" cy="103148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85800" y="1714499"/>
            <a:ext cx="7274438" cy="25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Database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Schema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0F5AA-8359-B19D-571D-418D3E818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49"/>
            <a:ext cx="12034270" cy="8600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5">
            <a:extLst>
              <a:ext uri="{FF2B5EF4-FFF2-40B4-BE49-F238E27FC236}">
                <a16:creationId xmlns:a16="http://schemas.microsoft.com/office/drawing/2014/main" id="{238D1FCF-75F1-9765-1F25-367DBE891FE6}"/>
              </a:ext>
            </a:extLst>
          </p:cNvPr>
          <p:cNvSpPr/>
          <p:nvPr/>
        </p:nvSpPr>
        <p:spPr>
          <a:xfrm>
            <a:off x="10903112" y="942685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6679A7B-D060-4A3C-381E-98454A512FE4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E5859E-EAA7-AD21-EEA2-EA78C6F3A641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337DC8-5D86-62CE-F1AC-4A8E23F2CF60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2837776" y="859081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1067376" y="489922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9296400" y="816867"/>
            <a:ext cx="7696330" cy="1078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2F5E02B-65A8-7ACF-4A5C-F9AC340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2E5F0B-8ADF-F5BF-20EB-B5DEA9F385D2}"/>
              </a:ext>
            </a:extLst>
          </p:cNvPr>
          <p:cNvGrpSpPr/>
          <p:nvPr/>
        </p:nvGrpSpPr>
        <p:grpSpPr>
          <a:xfrm>
            <a:off x="11015152" y="2067286"/>
            <a:ext cx="4203375" cy="2831941"/>
            <a:chOff x="11271477" y="2921159"/>
            <a:chExt cx="4203375" cy="283194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9DB0E2B-08FA-19AC-1830-43056EFB2139}"/>
                </a:ext>
              </a:extLst>
            </p:cNvPr>
            <p:cNvGrpSpPr/>
            <p:nvPr/>
          </p:nvGrpSpPr>
          <p:grpSpPr>
            <a:xfrm>
              <a:off x="11271477" y="2921159"/>
              <a:ext cx="4203375" cy="2831941"/>
              <a:chOff x="0" y="0"/>
              <a:chExt cx="1416547" cy="2013207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D238F7B-28DF-BAEF-D005-EF84C352AA66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99561A14-86C7-29D1-7DBA-F83A14410A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90FF74FE-C4C4-177A-162D-F675474E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3346856"/>
              <a:ext cx="1483777" cy="1910925"/>
            </a:xfrm>
            <a:prstGeom prst="rect">
              <a:avLst/>
            </a:prstGeom>
          </p:spPr>
        </p:pic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BE7866F-D7FF-F469-D88C-D44B012A5569}"/>
              </a:ext>
            </a:extLst>
          </p:cNvPr>
          <p:cNvGrpSpPr/>
          <p:nvPr/>
        </p:nvGrpSpPr>
        <p:grpSpPr>
          <a:xfrm>
            <a:off x="2688783" y="3033979"/>
            <a:ext cx="4203375" cy="5634233"/>
            <a:chOff x="0" y="-38100"/>
            <a:chExt cx="1416547" cy="2051307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2B8D691-0C03-C722-E095-1FCD9B25C213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BB1B518-37F5-E254-9370-27167BB5BC62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40A536F2-98BC-047D-90F9-A2E51A80A9CA}"/>
              </a:ext>
            </a:extLst>
          </p:cNvPr>
          <p:cNvSpPr txBox="1"/>
          <p:nvPr/>
        </p:nvSpPr>
        <p:spPr>
          <a:xfrm>
            <a:off x="1066800" y="661188"/>
            <a:ext cx="7696330" cy="2189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Programming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Language</a:t>
            </a:r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2F1742BC-3A1C-E6B2-1C12-5D3E54CECCC5}"/>
              </a:ext>
            </a:extLst>
          </p:cNvPr>
          <p:cNvSpPr/>
          <p:nvPr/>
        </p:nvSpPr>
        <p:spPr>
          <a:xfrm>
            <a:off x="2737781" y="5858994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5B99214-AD1C-F0AA-7326-E0CB7EDF5464}"/>
              </a:ext>
            </a:extLst>
          </p:cNvPr>
          <p:cNvSpPr txBox="1"/>
          <p:nvPr/>
        </p:nvSpPr>
        <p:spPr>
          <a:xfrm>
            <a:off x="3069473" y="327202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Python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86AD388-79E3-AA4E-BB27-6724C8E35023}"/>
              </a:ext>
            </a:extLst>
          </p:cNvPr>
          <p:cNvSpPr txBox="1"/>
          <p:nvPr/>
        </p:nvSpPr>
        <p:spPr>
          <a:xfrm>
            <a:off x="3044974" y="598640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Javascript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45F4C73-8D8D-9D1B-3E45-2977EA45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95" y="3924767"/>
            <a:ext cx="1807146" cy="19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16 Javascript Icons - Free in SVG, PNG, ICO - IconScout">
            <a:extLst>
              <a:ext uri="{FF2B5EF4-FFF2-40B4-BE49-F238E27FC236}">
                <a16:creationId xmlns:a16="http://schemas.microsoft.com/office/drawing/2014/main" id="{66E543BB-F9C4-A317-FBFA-EEF1D956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594658"/>
            <a:ext cx="1943036" cy="19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81F40A94-D8FC-6F0E-8F22-01DCF3600488}"/>
              </a:ext>
            </a:extLst>
          </p:cNvPr>
          <p:cNvSpPr txBox="1"/>
          <p:nvPr/>
        </p:nvSpPr>
        <p:spPr>
          <a:xfrm>
            <a:off x="7758577" y="5345822"/>
            <a:ext cx="1000398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i="0" dirty="0">
                <a:effectLst/>
                <a:latin typeface="arial" panose="020B0604020202020204" pitchFamily="34" charset="0"/>
              </a:rPr>
              <a:t>database management system</a:t>
            </a:r>
            <a:endParaRPr lang="en-US" sz="7200" b="1" dirty="0">
              <a:latin typeface="San serif"/>
            </a:endParaRPr>
          </a:p>
        </p:txBody>
      </p:sp>
      <p:pic>
        <p:nvPicPr>
          <p:cNvPr id="2056" name="Picture 8" descr="PostgreSQL vs SQL Server: 16 Critical Differences">
            <a:extLst>
              <a:ext uri="{FF2B5EF4-FFF2-40B4-BE49-F238E27FC236}">
                <a16:creationId xmlns:a16="http://schemas.microsoft.com/office/drawing/2014/main" id="{0039DF1F-0BE8-46F9-1120-865F0F17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21153" r="14191" b="28751"/>
          <a:stretch/>
        </p:blipFill>
        <p:spPr bwMode="auto">
          <a:xfrm>
            <a:off x="10233469" y="7566176"/>
            <a:ext cx="5493665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71256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31346" y="672123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850513" y="3699193"/>
            <a:ext cx="4203375" cy="3004620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30929" y="3164544"/>
            <a:ext cx="2295014" cy="1910924"/>
            <a:chOff x="-4603" y="12176"/>
            <a:chExt cx="976170" cy="812800"/>
          </a:xfrm>
        </p:grpSpPr>
        <p:sp>
          <p:nvSpPr>
            <p:cNvPr id="21" name="Freeform 21"/>
            <p:cNvSpPr/>
            <p:nvPr/>
          </p:nvSpPr>
          <p:spPr>
            <a:xfrm>
              <a:off x="-4603" y="12176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35" r="-10135"/>
              </a:stretch>
            </a:blip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201579" y="914400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7995" y="256538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3047A6-53AC-66B4-83FC-844D7174B317}"/>
              </a:ext>
            </a:extLst>
          </p:cNvPr>
          <p:cNvSpPr txBox="1"/>
          <p:nvPr/>
        </p:nvSpPr>
        <p:spPr>
          <a:xfrm>
            <a:off x="12206704" y="382479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WriteMaps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E8C0A-FC93-3DAA-FB10-6B2496D4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6140" r="10079" b="12804"/>
          <a:stretch/>
        </p:blipFill>
        <p:spPr bwMode="auto">
          <a:xfrm>
            <a:off x="8271119" y="5970630"/>
            <a:ext cx="2145358" cy="2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45E83EC2-CC1D-C01C-D20D-2D32C574B4E4}"/>
              </a:ext>
            </a:extLst>
          </p:cNvPr>
          <p:cNvSpPr/>
          <p:nvPr/>
        </p:nvSpPr>
        <p:spPr>
          <a:xfrm>
            <a:off x="7120254" y="547097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DE5B3B50-6ADE-0B68-F6CA-90D639B58FD6}"/>
              </a:ext>
            </a:extLst>
          </p:cNvPr>
          <p:cNvSpPr txBox="1"/>
          <p:nvPr/>
        </p:nvSpPr>
        <p:spPr>
          <a:xfrm>
            <a:off x="2674525" y="564485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Creately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8" name="Picture 4" descr="Creately | Visual Collaboration &amp; Diagramming Platform">
            <a:extLst>
              <a:ext uri="{FF2B5EF4-FFF2-40B4-BE49-F238E27FC236}">
                <a16:creationId xmlns:a16="http://schemas.microsoft.com/office/drawing/2014/main" id="{3C8EA6E5-6C1E-E668-7053-9203210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58" y="6021326"/>
            <a:ext cx="3794063" cy="19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ma - Free logo icons">
            <a:extLst>
              <a:ext uri="{FF2B5EF4-FFF2-40B4-BE49-F238E27FC236}">
                <a16:creationId xmlns:a16="http://schemas.microsoft.com/office/drawing/2014/main" id="{0E206DCC-F3C4-E848-88AD-4930A814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21" y="3225977"/>
            <a:ext cx="1640442" cy="16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620509DE-9690-4010-8AFD-EEF070EF9D34}"/>
              </a:ext>
            </a:extLst>
          </p:cNvPr>
          <p:cNvSpPr txBox="1"/>
          <p:nvPr/>
        </p:nvSpPr>
        <p:spPr>
          <a:xfrm>
            <a:off x="7562096" y="252754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Figma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9673C27-959D-1522-08E9-9922CA944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2592" y="4626238"/>
            <a:ext cx="3679216" cy="1136768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2159DE6A-A364-3126-31A5-6148FD907CDB}"/>
              </a:ext>
            </a:extLst>
          </p:cNvPr>
          <p:cNvSpPr txBox="1"/>
          <p:nvPr/>
        </p:nvSpPr>
        <p:spPr>
          <a:xfrm>
            <a:off x="7703304" y="5720649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Lucid Chart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5">
            <a:extLst>
              <a:ext uri="{FF2B5EF4-FFF2-40B4-BE49-F238E27FC236}">
                <a16:creationId xmlns:a16="http://schemas.microsoft.com/office/drawing/2014/main" id="{F181C898-8C67-690C-6C05-0BEA9116F5C5}"/>
              </a:ext>
            </a:extLst>
          </p:cNvPr>
          <p:cNvSpPr/>
          <p:nvPr/>
        </p:nvSpPr>
        <p:spPr>
          <a:xfrm>
            <a:off x="11785407" y="836341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C296B59C-3F71-2594-CDFA-F819A97E8497}"/>
              </a:ext>
            </a:extLst>
          </p:cNvPr>
          <p:cNvSpPr txBox="1"/>
          <p:nvPr/>
        </p:nvSpPr>
        <p:spPr>
          <a:xfrm>
            <a:off x="247242" y="106233"/>
            <a:ext cx="17793515" cy="99384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82E32F-3138-705E-0BC9-88BB76BA8A32}"/>
              </a:ext>
            </a:extLst>
          </p:cNvPr>
          <p:cNvGrpSpPr/>
          <p:nvPr/>
        </p:nvGrpSpPr>
        <p:grpSpPr>
          <a:xfrm>
            <a:off x="11610465" y="2410346"/>
            <a:ext cx="4292274" cy="6086920"/>
            <a:chOff x="6657539" y="2320964"/>
            <a:chExt cx="4292274" cy="6086920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23472625-1E2F-7D3F-AB10-C5AC1A809238}"/>
                </a:ext>
              </a:extLst>
            </p:cNvPr>
            <p:cNvGrpSpPr/>
            <p:nvPr/>
          </p:nvGrpSpPr>
          <p:grpSpPr>
            <a:xfrm>
              <a:off x="6657539" y="2320964"/>
              <a:ext cx="4292274" cy="6086920"/>
              <a:chOff x="0" y="-38100"/>
              <a:chExt cx="1446506" cy="20513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2C78989-854D-2AA4-7A8A-7C277B58976C}"/>
                  </a:ext>
                </a:extLst>
              </p:cNvPr>
              <p:cNvSpPr/>
              <p:nvPr/>
            </p:nvSpPr>
            <p:spPr>
              <a:xfrm>
                <a:off x="29959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BEB4047-617D-0305-0E48-0F12FBFEF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3" name="รูปภาพ 42">
              <a:extLst>
                <a:ext uri="{FF2B5EF4-FFF2-40B4-BE49-F238E27FC236}">
                  <a16:creationId xmlns:a16="http://schemas.microsoft.com/office/drawing/2014/main" id="{4271F7C7-1B8A-942A-E226-F08EF349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29" y="3077570"/>
              <a:ext cx="2143125" cy="2143125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334A80C-7B58-5C5D-0F23-CBCA0AEEFDE8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jQuery</a:t>
              </a:r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703E7703-6ED7-5823-C442-25AC291ADA16}"/>
                </a:ext>
              </a:extLst>
            </p:cNvPr>
            <p:cNvSpPr/>
            <p:nvPr/>
          </p:nvSpPr>
          <p:spPr>
            <a:xfrm>
              <a:off x="6670239" y="5401903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B9B376-4A06-CE49-2389-CA2339581E7E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endParaRPr>
            </a:p>
          </p:txBody>
        </p:sp>
      </p:grpSp>
      <p:pic>
        <p:nvPicPr>
          <p:cNvPr id="40" name="รูปภาพ 11">
            <a:extLst>
              <a:ext uri="{FF2B5EF4-FFF2-40B4-BE49-F238E27FC236}">
                <a16:creationId xmlns:a16="http://schemas.microsoft.com/office/drawing/2014/main" id="{AB99E538-DDDF-3238-A6AF-4EB759D2B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643" y="6044311"/>
            <a:ext cx="3787133" cy="2021147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AD7EB6F3-3642-FEA2-8780-1F45B38434D2}"/>
              </a:ext>
            </a:extLst>
          </p:cNvPr>
          <p:cNvSpPr txBox="1"/>
          <p:nvPr/>
        </p:nvSpPr>
        <p:spPr>
          <a:xfrm>
            <a:off x="12065188" y="559557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Swiper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4EDDDC-94DF-99FF-FDE7-6151FB5C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694" y="1654064"/>
            <a:ext cx="9662201" cy="759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6">
            <a:extLst>
              <a:ext uri="{FF2B5EF4-FFF2-40B4-BE49-F238E27FC236}">
                <a16:creationId xmlns:a16="http://schemas.microsoft.com/office/drawing/2014/main" id="{62094105-6036-DCF2-263B-E82F5D035DAF}"/>
              </a:ext>
            </a:extLst>
          </p:cNvPr>
          <p:cNvGrpSpPr/>
          <p:nvPr/>
        </p:nvGrpSpPr>
        <p:grpSpPr>
          <a:xfrm>
            <a:off x="11582400" y="3666871"/>
            <a:ext cx="4203375" cy="3156004"/>
            <a:chOff x="0" y="0"/>
            <a:chExt cx="1416547" cy="2013207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BAAD7E4-666C-5255-3752-472DFEC49B1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2035ED2-9C4E-6ECD-92AE-26D654AEDCC5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5E4F8DAF-539A-D073-977E-BD13BC20D889}"/>
              </a:ext>
            </a:extLst>
          </p:cNvPr>
          <p:cNvGrpSpPr/>
          <p:nvPr/>
        </p:nvGrpSpPr>
        <p:grpSpPr>
          <a:xfrm>
            <a:off x="3048000" y="3724831"/>
            <a:ext cx="4203375" cy="3062677"/>
            <a:chOff x="0" y="0"/>
            <a:chExt cx="1416547" cy="2013207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DF5FC952-0F24-DFF9-8A49-551E7DC84D37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BF0998C8-F2FF-325C-4AA7-88095690445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DDF932A1-A8AE-C424-F799-CE5FF481E6E9}"/>
              </a:ext>
            </a:extLst>
          </p:cNvPr>
          <p:cNvGrpSpPr/>
          <p:nvPr/>
        </p:nvGrpSpPr>
        <p:grpSpPr>
          <a:xfrm>
            <a:off x="4043299" y="4390355"/>
            <a:ext cx="2295014" cy="1910924"/>
            <a:chOff x="0" y="0"/>
            <a:chExt cx="976170" cy="812800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F5C2F671-EB67-B34C-0F74-ADFE8F5F8E63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0049" b="-10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A28FEDBE-A19C-F47A-6581-F57DF9AF8172}"/>
              </a:ext>
            </a:extLst>
          </p:cNvPr>
          <p:cNvSpPr txBox="1"/>
          <p:nvPr/>
        </p:nvSpPr>
        <p:spPr>
          <a:xfrm>
            <a:off x="3445311" y="385485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854C054E-07F3-BD66-FC3B-2380B2EFF386}"/>
              </a:ext>
            </a:extLst>
          </p:cNvPr>
          <p:cNvSpPr txBox="1"/>
          <p:nvPr/>
        </p:nvSpPr>
        <p:spPr>
          <a:xfrm>
            <a:off x="683854" y="1906647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621EFE17-A0E9-F7D0-68FD-6E084162CB6A}"/>
              </a:ext>
            </a:extLst>
          </p:cNvPr>
          <p:cNvSpPr/>
          <p:nvPr/>
        </p:nvSpPr>
        <p:spPr>
          <a:xfrm>
            <a:off x="3048000" y="682287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536581" y="4364051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938593" y="375768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B20CC8C8-EAC1-3AA8-27E5-0679E070391D}"/>
              </a:ext>
            </a:extLst>
          </p:cNvPr>
          <p:cNvSpPr txBox="1"/>
          <p:nvPr/>
        </p:nvSpPr>
        <p:spPr>
          <a:xfrm>
            <a:off x="9323113" y="1882512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0D2429CF-6366-C6CE-69B2-3FC009954EBB}"/>
              </a:ext>
            </a:extLst>
          </p:cNvPr>
          <p:cNvSpPr/>
          <p:nvPr/>
        </p:nvSpPr>
        <p:spPr>
          <a:xfrm>
            <a:off x="11562945" y="685476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8A264F0C-0035-E3F6-EBB0-DDFACDE1A800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45E654D-B8E2-93D0-AFA4-A4FA346186AD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F6C3060-4067-56B6-1AD1-9321BD795CD3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72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507744"/>
            <a:ext cx="12877800" cy="512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35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จากการเยี่ยมชมเว็บไซต์</a:t>
            </a:r>
            <a:endParaRPr lang="en-US" sz="35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35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9160" y="1682948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97932" y="3572932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San serif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San serif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088739" y="4615676"/>
            <a:ext cx="6830086" cy="4683562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93648" y="163384"/>
              <a:ext cx="7414849" cy="5321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91801" y="4990722"/>
            <a:ext cx="6545026" cy="4267578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48" y="7835552"/>
            <a:ext cx="2968584" cy="509470"/>
            <a:chOff x="0" y="0"/>
            <a:chExt cx="3958112" cy="67929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958112" cy="679294"/>
              <a:chOff x="0" y="0"/>
              <a:chExt cx="1174301" cy="2015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4301" cy="201534"/>
              </a:xfrm>
              <a:custGeom>
                <a:avLst/>
                <a:gdLst/>
                <a:ahLst/>
                <a:cxnLst/>
                <a:rect l="l" t="t" r="r" b="b"/>
                <a:pathLst>
                  <a:path w="1174301" h="201534">
                    <a:moveTo>
                      <a:pt x="0" y="0"/>
                    </a:moveTo>
                    <a:lnTo>
                      <a:pt x="1174301" y="0"/>
                    </a:lnTo>
                    <a:lnTo>
                      <a:pt x="1174301" y="201534"/>
                    </a:lnTo>
                    <a:lnTo>
                      <a:pt x="0" y="20153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4301" cy="239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27698" y="0"/>
              <a:ext cx="633129" cy="633129"/>
            </a:xfrm>
            <a:custGeom>
              <a:avLst/>
              <a:gdLst/>
              <a:ahLst/>
              <a:cxnLst/>
              <a:rect l="l" t="t" r="r" b="b"/>
              <a:pathLst>
                <a:path w="633129" h="633129">
                  <a:moveTo>
                    <a:pt x="0" y="0"/>
                  </a:moveTo>
                  <a:lnTo>
                    <a:pt x="633128" y="0"/>
                  </a:lnTo>
                  <a:lnTo>
                    <a:pt x="633128" y="633129"/>
                  </a:lnTo>
                  <a:lnTo>
                    <a:pt x="0" y="63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650950" y="23083"/>
              <a:ext cx="656211" cy="656211"/>
            </a:xfrm>
            <a:custGeom>
              <a:avLst/>
              <a:gdLst/>
              <a:ahLst/>
              <a:cxnLst/>
              <a:rect l="l" t="t" r="r" b="b"/>
              <a:pathLst>
                <a:path w="656211" h="656211">
                  <a:moveTo>
                    <a:pt x="0" y="0"/>
                  </a:moveTo>
                  <a:lnTo>
                    <a:pt x="656211" y="0"/>
                  </a:lnTo>
                  <a:lnTo>
                    <a:pt x="656211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612595" y="0"/>
              <a:ext cx="676996" cy="656211"/>
            </a:xfrm>
            <a:custGeom>
              <a:avLst/>
              <a:gdLst/>
              <a:ahLst/>
              <a:cxnLst/>
              <a:rect l="l" t="t" r="r" b="b"/>
              <a:pathLst>
                <a:path w="676996" h="656211">
                  <a:moveTo>
                    <a:pt x="0" y="0"/>
                  </a:moveTo>
                  <a:lnTo>
                    <a:pt x="676996" y="0"/>
                  </a:lnTo>
                  <a:lnTo>
                    <a:pt x="676996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870564" y="4935319"/>
            <a:ext cx="6545026" cy="428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40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40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        (เมื่อมีบัญชีอยู่แล้ว)</a:t>
            </a:r>
            <a:endParaRPr lang="en-US" sz="4000" b="1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Sign up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endParaRPr lang="en-US" sz="4000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Log out</a:t>
            </a:r>
            <a:r>
              <a:rPr lang="en-US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2862436" y="3716414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6211905" y="4344457"/>
            <a:ext cx="5864190" cy="4472407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7883760" y="3292759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623E57-7EB1-8F1D-A465-51F7B4A5B05D}"/>
              </a:ext>
            </a:extLst>
          </p:cNvPr>
          <p:cNvSpPr txBox="1"/>
          <p:nvPr/>
        </p:nvSpPr>
        <p:spPr>
          <a:xfrm>
            <a:off x="6302961" y="4705290"/>
            <a:ext cx="5561137" cy="399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San serif"/>
                <a:cs typeface="+mj-cs"/>
              </a:rPr>
              <a:t>Board</a:t>
            </a:r>
            <a:endParaRPr lang="en-US" sz="4000" b="1" dirty="0">
              <a:solidFill>
                <a:srgbClr val="FDFDFD"/>
              </a:solidFill>
              <a:latin typeface="San serif"/>
              <a:cs typeface="+mj-cs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การโพสต์หางานเพื่อเลือกสมัครงาน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send resume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cs typeface="+mj-cs"/>
            </a:endParaRPr>
          </a:p>
          <a:p>
            <a:pPr marL="339785" lvl="1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    เพื่อทำการสมัครงาน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10700141" y="7762862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638300"/>
            <a:ext cx="4648200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19CD09-C3C9-A01F-515B-A9865AF7F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/>
          <a:stretch/>
        </p:blipFill>
        <p:spPr>
          <a:xfrm>
            <a:off x="5424043" y="0"/>
            <a:ext cx="12863957" cy="10287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97C0C2-7C6C-2FF8-C00B-2380C757282F}"/>
              </a:ext>
            </a:extLst>
          </p:cNvPr>
          <p:cNvSpPr/>
          <p:nvPr/>
        </p:nvSpPr>
        <p:spPr>
          <a:xfrm>
            <a:off x="6048375" y="400050"/>
            <a:ext cx="381000" cy="381000"/>
          </a:xfrm>
          <a:prstGeom prst="ellipse">
            <a:avLst/>
          </a:prstGeom>
          <a:solidFill>
            <a:srgbClr val="01A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F36B2D-231B-7951-AD63-6508A5111092}"/>
              </a:ext>
            </a:extLst>
          </p:cNvPr>
          <p:cNvSpPr/>
          <p:nvPr/>
        </p:nvSpPr>
        <p:spPr>
          <a:xfrm>
            <a:off x="6048375" y="1104900"/>
            <a:ext cx="381000" cy="381000"/>
          </a:xfrm>
          <a:prstGeom prst="ellipse">
            <a:avLst/>
          </a:prstGeom>
          <a:solidFill>
            <a:srgbClr val="E7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29EB-120F-2D5B-A122-32F41B916C88}"/>
              </a:ext>
            </a:extLst>
          </p:cNvPr>
          <p:cNvSpPr txBox="1"/>
          <p:nvPr/>
        </p:nvSpPr>
        <p:spPr>
          <a:xfrm>
            <a:off x="6671818" y="1104900"/>
            <a:ext cx="15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H" dirty="0"/>
              <a:t>ogin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2050-A09C-179A-303F-671082C17A9E}"/>
              </a:ext>
            </a:extLst>
          </p:cNvPr>
          <p:cNvSpPr txBox="1"/>
          <p:nvPr/>
        </p:nvSpPr>
        <p:spPr>
          <a:xfrm>
            <a:off x="6671818" y="400050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TH" dirty="0"/>
              <a:t>ot required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26F4D3E-ADD2-2863-61FA-669D064C71F6}"/>
              </a:ext>
            </a:extLst>
          </p:cNvPr>
          <p:cNvGrpSpPr/>
          <p:nvPr/>
        </p:nvGrpSpPr>
        <p:grpSpPr>
          <a:xfrm>
            <a:off x="-1" y="1"/>
            <a:ext cx="5334001" cy="10287000"/>
            <a:chOff x="0" y="0"/>
            <a:chExt cx="6110362" cy="265132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597CFEB-0431-8652-EBC1-073A04169F4B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C8E27314-98C6-BAA8-6B8A-C4AE8205E9CF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6">
            <a:extLst>
              <a:ext uri="{FF2B5EF4-FFF2-40B4-BE49-F238E27FC236}">
                <a16:creationId xmlns:a16="http://schemas.microsoft.com/office/drawing/2014/main" id="{105C97BD-3843-14DF-E69E-41EC0AE07070}"/>
              </a:ext>
            </a:extLst>
          </p:cNvPr>
          <p:cNvSpPr txBox="1"/>
          <p:nvPr/>
        </p:nvSpPr>
        <p:spPr>
          <a:xfrm>
            <a:off x="265679" y="952500"/>
            <a:ext cx="4802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  <a:latin typeface="San serif"/>
              </a:rPr>
              <a:t>Diagram</a:t>
            </a:r>
            <a:br>
              <a:rPr lang="en-US" sz="7200" b="1" dirty="0">
                <a:solidFill>
                  <a:schemeClr val="bg1"/>
                </a:solidFill>
                <a:latin typeface="San serif"/>
              </a:rPr>
            </a:br>
            <a:r>
              <a:rPr lang="th-TH" sz="7200" b="1" dirty="0">
                <a:solidFill>
                  <a:schemeClr val="bg1"/>
                </a:solidFill>
                <a:latin typeface="San serif"/>
              </a:rPr>
              <a:t>การ </a:t>
            </a:r>
            <a:r>
              <a:rPr lang="en-US" sz="7200" b="1" dirty="0">
                <a:solidFill>
                  <a:schemeClr val="bg1"/>
                </a:solidFill>
                <a:latin typeface="San serif"/>
              </a:rPr>
              <a:t>call function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85D215B1-A387-B951-04A5-3BA60938B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5" y="0"/>
            <a:ext cx="12164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333</Words>
  <Application>Microsoft Macintosh PowerPoint</Application>
  <PresentationFormat>Custom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Alkatra</vt:lpstr>
      <vt:lpstr>Poppins</vt:lpstr>
      <vt:lpstr>Open Sans Extra Bold</vt:lpstr>
      <vt:lpstr>Arial</vt:lpstr>
      <vt:lpstr>TH SarabunPSK</vt:lpstr>
      <vt:lpstr>Prompt Bold</vt:lpstr>
      <vt:lpstr>Calibri</vt:lpstr>
      <vt:lpstr>Wingdings</vt:lpstr>
      <vt:lpstr>San serif</vt:lpstr>
      <vt:lpstr>Poppins Bold</vt:lpstr>
      <vt:lpstr>Prompt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KOMSAN JANLUANG</cp:lastModifiedBy>
  <cp:revision>5</cp:revision>
  <dcterms:created xsi:type="dcterms:W3CDTF">2006-08-16T00:00:00Z</dcterms:created>
  <dcterms:modified xsi:type="dcterms:W3CDTF">2024-03-05T14:34:12Z</dcterms:modified>
  <dc:identifier>DAF-VOQbbXg</dc:identifier>
</cp:coreProperties>
</file>